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slides/slide99.xml" ContentType="application/vnd.openxmlformats-officedocument.presentationml.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14.xml" ContentType="application/vnd.openxmlformats-officedocument.presentationml.tag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9" r:id="rId10"/>
    <p:sldId id="298" r:id="rId11"/>
    <p:sldId id="257" r:id="rId12"/>
    <p:sldId id="258" r:id="rId13"/>
    <p:sldId id="259" r:id="rId14"/>
    <p:sldId id="260" r:id="rId15"/>
    <p:sldId id="261" r:id="rId16"/>
    <p:sldId id="270" r:id="rId17"/>
    <p:sldId id="262" r:id="rId18"/>
    <p:sldId id="271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2" r:id="rId27"/>
    <p:sldId id="273" r:id="rId28"/>
    <p:sldId id="274" r:id="rId29"/>
    <p:sldId id="275" r:id="rId30"/>
    <p:sldId id="277" r:id="rId31"/>
    <p:sldId id="276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300" r:id="rId45"/>
    <p:sldId id="301" r:id="rId46"/>
    <p:sldId id="302" r:id="rId47"/>
    <p:sldId id="303" r:id="rId48"/>
    <p:sldId id="316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5" r:id="rId59"/>
    <p:sldId id="313" r:id="rId60"/>
    <p:sldId id="314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7" r:id="rId70"/>
    <p:sldId id="326" r:id="rId71"/>
    <p:sldId id="325" r:id="rId72"/>
    <p:sldId id="328" r:id="rId73"/>
    <p:sldId id="329" r:id="rId74"/>
    <p:sldId id="330" r:id="rId75"/>
    <p:sldId id="332" r:id="rId76"/>
    <p:sldId id="331" r:id="rId77"/>
    <p:sldId id="333" r:id="rId78"/>
    <p:sldId id="334" r:id="rId79"/>
    <p:sldId id="335" r:id="rId80"/>
    <p:sldId id="336" r:id="rId81"/>
    <p:sldId id="361" r:id="rId82"/>
    <p:sldId id="337" r:id="rId83"/>
    <p:sldId id="338" r:id="rId84"/>
    <p:sldId id="340" r:id="rId85"/>
    <p:sldId id="341" r:id="rId86"/>
    <p:sldId id="362" r:id="rId87"/>
    <p:sldId id="363" r:id="rId88"/>
    <p:sldId id="342" r:id="rId89"/>
    <p:sldId id="343" r:id="rId90"/>
    <p:sldId id="344" r:id="rId91"/>
    <p:sldId id="345" r:id="rId92"/>
    <p:sldId id="346" r:id="rId93"/>
    <p:sldId id="347" r:id="rId94"/>
    <p:sldId id="349" r:id="rId95"/>
    <p:sldId id="350" r:id="rId96"/>
    <p:sldId id="351" r:id="rId97"/>
    <p:sldId id="354" r:id="rId98"/>
    <p:sldId id="352" r:id="rId99"/>
    <p:sldId id="353" r:id="rId100"/>
    <p:sldId id="355" r:id="rId101"/>
    <p:sldId id="356" r:id="rId102"/>
    <p:sldId id="357" r:id="rId103"/>
    <p:sldId id="358" r:id="rId104"/>
    <p:sldId id="359" r:id="rId10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40" autoAdjust="0"/>
    <p:restoredTop sz="94626" autoAdjust="0"/>
  </p:normalViewPr>
  <p:slideViewPr>
    <p:cSldViewPr>
      <p:cViewPr>
        <p:scale>
          <a:sx n="100" d="100"/>
          <a:sy n="100" d="100"/>
        </p:scale>
        <p:origin x="-893" y="-28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.wav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3.wav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4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.wav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.wav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7.wav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8.wav"/><Relationship Id="rId1" Type="http://schemas.openxmlformats.org/officeDocument/2006/relationships/tags" Target="../tags/tag4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9.wav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0.wav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1.wav"/><Relationship Id="rId1" Type="http://schemas.openxmlformats.org/officeDocument/2006/relationships/tags" Target="../tags/tag5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2.wav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3.wav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4.wav"/><Relationship Id="rId1" Type="http://schemas.openxmlformats.org/officeDocument/2006/relationships/tags" Target="../tags/tag8.xml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5.wav"/><Relationship Id="rId1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6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7.wav"/><Relationship Id="rId1" Type="http://schemas.openxmlformats.org/officeDocument/2006/relationships/tags" Target="../tags/tag10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8.wav"/><Relationship Id="rId1" Type="http://schemas.openxmlformats.org/officeDocument/2006/relationships/tags" Target="../tags/tag11.xml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9.wav"/><Relationship Id="rId1" Type="http://schemas.openxmlformats.org/officeDocument/2006/relationships/tags" Target="../tags/tag12.xml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0.wav"/><Relationship Id="rId1" Type="http://schemas.openxmlformats.org/officeDocument/2006/relationships/tags" Target="../tags/tag13.xml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1.wav"/><Relationship Id="rId1" Type="http://schemas.openxmlformats.org/officeDocument/2006/relationships/tags" Target="../tags/tag14.xm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2.wav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3.wav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4.wav"/><Relationship Id="rId1" Type="http://schemas.openxmlformats.org/officeDocument/2006/relationships/tags" Target="../tags/tag15.xml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5.wav"/><Relationship Id="rId1" Type="http://schemas.openxmlformats.org/officeDocument/2006/relationships/tags" Target="../tags/tag16.xml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6.wav"/><Relationship Id="rId1" Type="http://schemas.openxmlformats.org/officeDocument/2006/relationships/tags" Target="../tags/tag17.xml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7.wav"/><Relationship Id="rId1" Type="http://schemas.openxmlformats.org/officeDocument/2006/relationships/tags" Target="../tags/tag18.xml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8.wav"/><Relationship Id="rId1" Type="http://schemas.openxmlformats.org/officeDocument/2006/relationships/tags" Target="../tags/tag19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9.wav"/><Relationship Id="rId1" Type="http://schemas.openxmlformats.org/officeDocument/2006/relationships/tags" Target="../tags/tag20.xml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30.wav"/><Relationship Id="rId1" Type="http://schemas.openxmlformats.org/officeDocument/2006/relationships/tags" Target="../tags/tag21.xml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31.wav"/><Relationship Id="rId1" Type="http://schemas.openxmlformats.org/officeDocument/2006/relationships/tags" Target="../tags/tag22.xml"/><Relationship Id="rId5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32.wav"/><Relationship Id="rId1" Type="http://schemas.openxmlformats.org/officeDocument/2006/relationships/tags" Target="../tags/tag23.xml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33.wav"/><Relationship Id="rId1" Type="http://schemas.openxmlformats.org/officeDocument/2006/relationships/tags" Target="../tags/tag24.xml"/><Relationship Id="rId5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gyan stream\WhatsApp Image 2020-09-01 at 15.37.46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38821"/>
            <a:ext cx="3581400" cy="51046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!\Pictures\Screenshots\Screenshot (28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1447800" y="1047750"/>
            <a:ext cx="4572000" cy="838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C:\Users\i!\Pictures\Screenshots\Screenshot (37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0" y="2647950"/>
            <a:ext cx="7391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!\Pictures\Screenshots\Screenshot (286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9" name="Flowchart: Process 8"/>
          <p:cNvSpPr/>
          <p:nvPr/>
        </p:nvSpPr>
        <p:spPr>
          <a:xfrm>
            <a:off x="1600200" y="1962150"/>
            <a:ext cx="2133600" cy="318135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~PP950.WAV">
            <a:hlinkClick r:id="" action="ppaction://media"/>
          </p:cNvPr>
          <p:cNvPicPr>
            <a:picLocks noRot="1" noChangeAspect="1"/>
          </p:cNvPicPr>
          <p:nvPr>
            <a:wavAudioFile r:embed="rId1" name="~PP950.WAV"/>
          </p:nvPr>
        </p:nvPicPr>
        <p:blipFill>
          <a:blip r:embed="rId4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794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!\Pictures\Screenshots\Screenshot (287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1524000" y="1809750"/>
            <a:ext cx="2057400" cy="3810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1600200" y="2266950"/>
            <a:ext cx="1905000" cy="838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~PP3258.WAV">
            <a:hlinkClick r:id="" action="ppaction://media"/>
          </p:cNvPr>
          <p:cNvPicPr>
            <a:picLocks noRot="1" noChangeAspect="1"/>
          </p:cNvPicPr>
          <p:nvPr>
            <a:wavAudioFile r:embed="rId2" name="~PP3258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99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!\Pictures\Screenshots\Screenshot (288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2057400" y="3105150"/>
            <a:ext cx="1447800" cy="203835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4019.WAV">
            <a:hlinkClick r:id="" action="ppaction://media"/>
          </p:cNvPr>
          <p:cNvPicPr>
            <a:picLocks noRot="1" noChangeAspect="1"/>
          </p:cNvPicPr>
          <p:nvPr>
            <a:wavAudioFile r:embed="rId2" name="~PP4019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75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43150"/>
            <a:ext cx="8229600" cy="857250"/>
          </a:xfrm>
        </p:spPr>
        <p:txBody>
          <a:bodyPr/>
          <a:lstStyle/>
          <a:p>
            <a:r>
              <a:rPr lang="en-US" b="1" dirty="0" smtClean="0"/>
              <a:t>How to add Content?</a:t>
            </a:r>
            <a:endParaRPr lang="en-US" b="1" dirty="0"/>
          </a:p>
        </p:txBody>
      </p:sp>
      <p:pic>
        <p:nvPicPr>
          <p:cNvPr id="3" name="~PP1187.WAV">
            <a:hlinkClick r:id="" action="ppaction://media"/>
          </p:cNvPr>
          <p:cNvPicPr>
            <a:picLocks noRot="1" noChangeAspect="1"/>
          </p:cNvPicPr>
          <p:nvPr>
            <a:wavAudioFile r:embed="rId1" name="~PP1187.WAV"/>
          </p:nvPr>
        </p:nvPicPr>
        <p:blipFill>
          <a:blip r:embed="rId3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52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705600" y="971550"/>
            <a:ext cx="2286000" cy="1371600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53200" y="895350"/>
            <a:ext cx="25146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01000" y="1885950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Users\i!\Pictures\Screenshots\Screenshot (290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rgbClr val="FF0000">
                <a:alpha val="95000"/>
              </a:srgbClr>
            </a:solidFill>
          </a:ln>
        </p:spPr>
      </p:pic>
      <p:sp>
        <p:nvSpPr>
          <p:cNvPr id="7" name="Flowchart: Process 6"/>
          <p:cNvSpPr/>
          <p:nvPr/>
        </p:nvSpPr>
        <p:spPr>
          <a:xfrm>
            <a:off x="6705600" y="971550"/>
            <a:ext cx="2286000" cy="1295400"/>
          </a:xfrm>
          <a:prstGeom prst="flowChart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~PP2963.WAV">
            <a:hlinkClick r:id="" action="ppaction://media"/>
          </p:cNvPr>
          <p:cNvPicPr>
            <a:picLocks noRot="1" noChangeAspect="1"/>
          </p:cNvPicPr>
          <p:nvPr>
            <a:wavAudioFile r:embed="rId1" name="~PP2963.WAV"/>
          </p:nvPr>
        </p:nvPicPr>
        <p:blipFill>
          <a:blip r:embed="rId4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98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!\Pictures\Screenshots\Screenshot (290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rgbClr val="FF0000">
                <a:alpha val="95000"/>
              </a:srgbClr>
            </a:solidFill>
          </a:ln>
        </p:spPr>
      </p:pic>
      <p:sp>
        <p:nvSpPr>
          <p:cNvPr id="3" name="Flowchart: Process 2"/>
          <p:cNvSpPr/>
          <p:nvPr/>
        </p:nvSpPr>
        <p:spPr>
          <a:xfrm>
            <a:off x="8001000" y="1885950"/>
            <a:ext cx="914400" cy="3810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3901.WAV">
            <a:hlinkClick r:id="" action="ppaction://media"/>
          </p:cNvPr>
          <p:cNvPicPr>
            <a:picLocks noRot="1" noChangeAspect="1"/>
          </p:cNvPicPr>
          <p:nvPr>
            <a:wavAudioFile r:embed="rId1" name="~PP3901.WAV"/>
          </p:nvPr>
        </p:nvPicPr>
        <p:blipFill>
          <a:blip r:embed="rId4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8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!\Pictures\Screenshots\Screenshot (29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1600200" y="1352550"/>
            <a:ext cx="4572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2057400" y="1352550"/>
            <a:ext cx="4572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/>
          <p:cNvSpPr/>
          <p:nvPr/>
        </p:nvSpPr>
        <p:spPr>
          <a:xfrm>
            <a:off x="2514600" y="1352550"/>
            <a:ext cx="4572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2971800" y="1352550"/>
            <a:ext cx="5334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3505200" y="1352550"/>
            <a:ext cx="5334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114800" y="1352550"/>
            <a:ext cx="5334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4724400" y="1352550"/>
            <a:ext cx="5334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5257800" y="1352550"/>
            <a:ext cx="5334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~PP3124.WAV">
            <a:hlinkClick r:id="" action="ppaction://media"/>
          </p:cNvPr>
          <p:cNvPicPr>
            <a:picLocks noRot="1" noChangeAspect="1"/>
          </p:cNvPicPr>
          <p:nvPr>
            <a:wavAudioFile r:embed="rId2" name="~PP3124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96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4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!\Pictures\Screenshots\Screenshot (29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1600200" y="1352550"/>
            <a:ext cx="4572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~PP778.WAV">
            <a:hlinkClick r:id="" action="ppaction://media"/>
          </p:cNvPr>
          <p:cNvPicPr>
            <a:picLocks noRot="1" noChangeAspect="1"/>
          </p:cNvPicPr>
          <p:nvPr>
            <a:wavAudioFile r:embed="rId2" name="~PP778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6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!\Pictures\Screenshots\Screenshot (292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20200" cy="5186362"/>
          </a:xfrm>
          <a:prstGeom prst="rect">
            <a:avLst/>
          </a:prstGeom>
          <a:noFill/>
        </p:spPr>
      </p:pic>
      <p:pic>
        <p:nvPicPr>
          <p:cNvPr id="3" name="~PP2898.WAV">
            <a:hlinkClick r:id="" action="ppaction://media"/>
          </p:cNvPr>
          <p:cNvPicPr>
            <a:picLocks noRot="1" noChangeAspect="1"/>
          </p:cNvPicPr>
          <p:nvPr>
            <a:wavAudioFile r:embed="rId1" name="~PP2898.WAV"/>
          </p:nvPr>
        </p:nvPicPr>
        <p:blipFill>
          <a:blip r:embed="rId4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02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!\Pictures\Screenshots\Screenshot (27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9" name="Flowchart: Process 8"/>
          <p:cNvSpPr/>
          <p:nvPr/>
        </p:nvSpPr>
        <p:spPr>
          <a:xfrm>
            <a:off x="6934200" y="0"/>
            <a:ext cx="1295400" cy="457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lowchart: Process 9"/>
          <p:cNvSpPr/>
          <p:nvPr/>
        </p:nvSpPr>
        <p:spPr>
          <a:xfrm>
            <a:off x="1600200" y="895350"/>
            <a:ext cx="7467600" cy="1752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96758E-6 C -0.22865 0.10251 -0.45729 0.20501 -0.51424 0.31029 C -0.57118 0.41557 -0.42656 0.57302 -0.34201 0.63106 C -0.25746 0.68911 -0.07726 0.7632 -0.00677 0.65792 C 0.06372 0.55264 0.07934 0.11022 0.08125 -4.96758E-6 C 0.08316 -0.11021 0.04375 -0.05649 0.00451 -0.00277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" y="3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!\Pictures\Screenshots\Screenshot (293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3" name="~PP2318.WAV">
            <a:hlinkClick r:id="" action="ppaction://media"/>
          </p:cNvPr>
          <p:cNvPicPr>
            <a:picLocks noRot="1" noChangeAspect="1"/>
          </p:cNvPicPr>
          <p:nvPr>
            <a:wavAudioFile r:embed="rId1" name="~PP2318.WAV"/>
          </p:nvPr>
        </p:nvPicPr>
        <p:blipFill>
          <a:blip r:embed="rId4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4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i!\Pictures\Screenshots\Screenshot (294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3962400" y="2419350"/>
            <a:ext cx="2133600" cy="10668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597.WAV">
            <a:hlinkClick r:id="" action="ppaction://media"/>
          </p:cNvPr>
          <p:cNvPicPr>
            <a:picLocks noRot="1" noChangeAspect="1"/>
          </p:cNvPicPr>
          <p:nvPr>
            <a:wavAudioFile r:embed="rId2" name="~PP597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2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i!\Pictures\Screenshots\Screenshot (296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Flowchart: Process 3"/>
          <p:cNvSpPr/>
          <p:nvPr/>
        </p:nvSpPr>
        <p:spPr>
          <a:xfrm>
            <a:off x="3048000" y="2800350"/>
            <a:ext cx="1371600" cy="14478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~PP2863.WAV">
            <a:hlinkClick r:id="" action="ppaction://media"/>
          </p:cNvPr>
          <p:cNvPicPr>
            <a:picLocks noRot="1" noChangeAspect="1"/>
          </p:cNvPicPr>
          <p:nvPr>
            <a:wavAudioFile r:embed="rId2" name="~PP2863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2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i!\Pictures\Screenshots\Screenshot (297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8305800" y="135255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1032.WAV">
            <a:hlinkClick r:id="" action="ppaction://media"/>
          </p:cNvPr>
          <p:cNvPicPr>
            <a:picLocks noRot="1" noChangeAspect="1"/>
          </p:cNvPicPr>
          <p:nvPr>
            <a:wavAudioFile r:embed="rId2" name="~PP1032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1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i!\Pictures\Screenshots\Screenshot (298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8305800" y="1733550"/>
            <a:ext cx="457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1729.WAV">
            <a:hlinkClick r:id="" action="ppaction://media"/>
          </p:cNvPr>
          <p:cNvPicPr>
            <a:picLocks noRot="1" noChangeAspect="1"/>
          </p:cNvPicPr>
          <p:nvPr>
            <a:wavAudioFile r:embed="rId2" name="~PP1729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29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i!\Pictures\Screenshots\Screenshot (297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8305800" y="135255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3479.WAV">
            <a:hlinkClick r:id="" action="ppaction://media"/>
          </p:cNvPr>
          <p:cNvPicPr>
            <a:picLocks noRot="1" noChangeAspect="1"/>
          </p:cNvPicPr>
          <p:nvPr>
            <a:wavAudioFile r:embed="rId2" name="~PP3479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6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How to create folder </a:t>
            </a:r>
            <a:endParaRPr lang="en-US" dirty="0"/>
          </a:p>
        </p:txBody>
      </p:sp>
      <p:pic>
        <p:nvPicPr>
          <p:cNvPr id="4" name="~PP148.WAV">
            <a:hlinkClick r:id="" action="ppaction://media"/>
          </p:cNvPr>
          <p:cNvPicPr>
            <a:picLocks noRot="1" noChangeAspect="1"/>
          </p:cNvPicPr>
          <p:nvPr>
            <a:wavAudioFile r:embed="rId1" name="~PP148.WAV"/>
          </p:nvPr>
        </p:nvPicPr>
        <p:blipFill>
          <a:blip r:embed="rId3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7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i!\Pictures\Screenshots\Screenshot (3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6" name="Flowchart: Process 5"/>
          <p:cNvSpPr/>
          <p:nvPr/>
        </p:nvSpPr>
        <p:spPr>
          <a:xfrm>
            <a:off x="1600200" y="1657350"/>
            <a:ext cx="1143000" cy="3048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~PP1177.WAV">
            <a:hlinkClick r:id="" action="ppaction://media"/>
          </p:cNvPr>
          <p:cNvPicPr>
            <a:picLocks noRot="1" noChangeAspect="1"/>
          </p:cNvPicPr>
          <p:nvPr>
            <a:wavAudioFile r:embed="rId2" name="~PP1177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0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i!\Pictures\Screenshots\Screenshot (30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1600200" y="1962150"/>
            <a:ext cx="1143000" cy="3048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2825.WAV">
            <a:hlinkClick r:id="" action="ppaction://media"/>
          </p:cNvPr>
          <p:cNvPicPr>
            <a:picLocks noRot="1" noChangeAspect="1"/>
          </p:cNvPicPr>
          <p:nvPr>
            <a:wavAudioFile r:embed="rId2" name="~PP2825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79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i!\Pictures\Screenshots\Screenshot (302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5638800" y="514350"/>
            <a:ext cx="1143000" cy="3048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67200" y="742950"/>
            <a:ext cx="381000" cy="228600"/>
          </a:xfrm>
          <a:prstGeom prst="straightConnector1">
            <a:avLst/>
          </a:prstGeom>
          <a:ln w="3492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~PP3541.WAV">
            <a:hlinkClick r:id="" action="ppaction://media"/>
          </p:cNvPr>
          <p:cNvPicPr>
            <a:picLocks noRot="1" noChangeAspect="1"/>
          </p:cNvPicPr>
          <p:nvPr>
            <a:wavAudioFile r:embed="rId2" name="~PP3541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7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!\Pictures\Screenshots\Screenshot (27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</p:spPr>
      </p:pic>
      <p:sp>
        <p:nvSpPr>
          <p:cNvPr id="6" name="Flowchart: Process 5"/>
          <p:cNvSpPr/>
          <p:nvPr/>
        </p:nvSpPr>
        <p:spPr>
          <a:xfrm>
            <a:off x="1447800" y="1047750"/>
            <a:ext cx="4495800" cy="9144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i!\Pictures\Screenshots\Screenshot (303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3657600" y="1123950"/>
            <a:ext cx="10668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3657600" y="1657350"/>
            <a:ext cx="10668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/>
          <p:cNvSpPr/>
          <p:nvPr/>
        </p:nvSpPr>
        <p:spPr>
          <a:xfrm>
            <a:off x="3581400" y="2266950"/>
            <a:ext cx="457200" cy="457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4038600" y="2266950"/>
            <a:ext cx="1295400" cy="457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6248400" y="2800350"/>
            <a:ext cx="609600" cy="3810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~PP679.WAV">
            <a:hlinkClick r:id="" action="ppaction://media"/>
          </p:cNvPr>
          <p:cNvPicPr>
            <a:picLocks noRot="1" noChangeAspect="1"/>
          </p:cNvPicPr>
          <p:nvPr>
            <a:wavAudioFile r:embed="rId2" name="~PP679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98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i!\Pictures\Screenshots\Screenshot (304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1600200" y="2343150"/>
            <a:ext cx="1905000" cy="457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52.WAV">
            <a:hlinkClick r:id="" action="ppaction://media"/>
          </p:cNvPr>
          <p:cNvPicPr>
            <a:picLocks noRot="1" noChangeAspect="1"/>
          </p:cNvPicPr>
          <p:nvPr>
            <a:wavAudioFile r:embed="rId2" name="~PP52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3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i!\Pictures\Screenshots\Screenshot (306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1524000" y="1962150"/>
            <a:ext cx="3048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1829.WAV">
            <a:hlinkClick r:id="" action="ppaction://media"/>
          </p:cNvPr>
          <p:cNvPicPr>
            <a:picLocks noRot="1" noChangeAspect="1"/>
          </p:cNvPicPr>
          <p:nvPr>
            <a:wavAudioFile r:embed="rId1" name="~PP1829.WAV"/>
          </p:nvPr>
        </p:nvPicPr>
        <p:blipFill>
          <a:blip r:embed="rId4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8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i!\Pictures\Screenshots\Screenshot (307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pic>
        <p:nvPicPr>
          <p:cNvPr id="3" name="~PP3610.WAV">
            <a:hlinkClick r:id="" action="ppaction://media"/>
          </p:cNvPr>
          <p:cNvPicPr>
            <a:picLocks noRot="1" noChangeAspect="1"/>
          </p:cNvPicPr>
          <p:nvPr>
            <a:wavAudioFile r:embed="rId1" name="~PP3610.WAV"/>
          </p:nvPr>
        </p:nvPicPr>
        <p:blipFill>
          <a:blip r:embed="rId4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7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i!\Pictures\Screenshots\Screenshot (308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2133600" y="2038350"/>
            <a:ext cx="12192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4074.WAV">
            <a:hlinkClick r:id="" action="ppaction://media"/>
          </p:cNvPr>
          <p:cNvPicPr>
            <a:picLocks noRot="1" noChangeAspect="1"/>
          </p:cNvPicPr>
          <p:nvPr>
            <a:wavAudioFile r:embed="rId2" name="~PP4074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9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i!\Pictures\Screenshots\Screenshot (309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2133600" y="2190750"/>
            <a:ext cx="1295400" cy="1600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2209800" y="2190750"/>
            <a:ext cx="1066800" cy="304800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~PP1688.WAV">
            <a:hlinkClick r:id="" action="ppaction://media"/>
          </p:cNvPr>
          <p:cNvPicPr>
            <a:picLocks noRot="1" noChangeAspect="1"/>
          </p:cNvPicPr>
          <p:nvPr>
            <a:wavAudioFile r:embed="rId2" name="~PP1688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80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i!\Pictures\Screenshots\Screenshot (31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Flowchart: Process 3"/>
          <p:cNvSpPr/>
          <p:nvPr/>
        </p:nvSpPr>
        <p:spPr>
          <a:xfrm>
            <a:off x="5562600" y="438150"/>
            <a:ext cx="1295400" cy="457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~PP3454.WAV">
            <a:hlinkClick r:id="" action="ppaction://media"/>
          </p:cNvPr>
          <p:cNvPicPr>
            <a:picLocks noRot="1" noChangeAspect="1"/>
          </p:cNvPicPr>
          <p:nvPr>
            <a:wavAudioFile r:embed="rId2" name="~PP3454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6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i!\Pictures\Screenshots\Screenshot (31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6172200" y="2800350"/>
            <a:ext cx="685800" cy="457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7200" y="819150"/>
            <a:ext cx="609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114800" y="1276350"/>
            <a:ext cx="762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343400" y="1733550"/>
            <a:ext cx="685800" cy="76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10000" y="2724150"/>
            <a:ext cx="0" cy="6858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~PP3043.WAV">
            <a:hlinkClick r:id="" action="ppaction://media"/>
          </p:cNvPr>
          <p:cNvPicPr>
            <a:picLocks noRot="1" noChangeAspect="1"/>
          </p:cNvPicPr>
          <p:nvPr>
            <a:wavAudioFile r:embed="rId2" name="~PP3043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7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i!\Pictures\Screenshots\Screenshot (312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1676400" y="1352550"/>
            <a:ext cx="990600" cy="3048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3124200" y="1352550"/>
            <a:ext cx="381000" cy="3048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/>
          <p:cNvSpPr/>
          <p:nvPr/>
        </p:nvSpPr>
        <p:spPr>
          <a:xfrm>
            <a:off x="2743200" y="1657350"/>
            <a:ext cx="762000" cy="228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~PP773.WAV">
            <a:hlinkClick r:id="" action="ppaction://media"/>
          </p:cNvPr>
          <p:cNvPicPr>
            <a:picLocks noRot="1" noChangeAspect="1"/>
          </p:cNvPicPr>
          <p:nvPr>
            <a:wavAudioFile r:embed="rId2" name="~PP773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8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i!\Pictures\Screenshots\Screenshot (313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6248400" y="2876550"/>
            <a:ext cx="533400" cy="3048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2695.WAV">
            <a:hlinkClick r:id="" action="ppaction://media"/>
          </p:cNvPr>
          <p:cNvPicPr>
            <a:picLocks noRot="1" noChangeAspect="1"/>
          </p:cNvPicPr>
          <p:nvPr>
            <a:wavAudioFile r:embed="rId2" name="~PP2695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8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!\Pictures\Screenshots\Screenshot (27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3657600" y="438150"/>
            <a:ext cx="5257800" cy="41148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i!\Pictures\Screenshots\Screenshot (314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5" name="Straight Arrow Connector 4"/>
          <p:cNvCxnSpPr/>
          <p:nvPr/>
        </p:nvCxnSpPr>
        <p:spPr>
          <a:xfrm flipV="1">
            <a:off x="5181600" y="2724150"/>
            <a:ext cx="0" cy="6858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~PP4023.WAV">
            <a:hlinkClick r:id="" action="ppaction://media"/>
          </p:cNvPr>
          <p:cNvPicPr>
            <a:picLocks noRot="1" noChangeAspect="1"/>
          </p:cNvPicPr>
          <p:nvPr>
            <a:wavAudioFile r:embed="rId2" name="~PP4023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2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i!\Pictures\Screenshots\Screenshot (315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1752600" y="1276350"/>
            <a:ext cx="1295400" cy="457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1911.WAV">
            <a:hlinkClick r:id="" action="ppaction://media"/>
          </p:cNvPr>
          <p:cNvPicPr>
            <a:picLocks noRot="1" noChangeAspect="1"/>
          </p:cNvPicPr>
          <p:nvPr>
            <a:wavAudioFile r:embed="rId2" name="~PP1911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i!\Pictures\Screenshots\Screenshot (316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2286000" y="1504950"/>
            <a:ext cx="1219200" cy="1524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~PP284.WAV">
            <a:hlinkClick r:id="" action="ppaction://media"/>
          </p:cNvPr>
          <p:cNvPicPr>
            <a:picLocks noRot="1" noChangeAspect="1"/>
          </p:cNvPicPr>
          <p:nvPr>
            <a:wavAudioFile r:embed="rId2" name="~PP284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1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i!\Pictures\Screenshots\Screenshot (317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9144001" cy="5143501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</p:pic>
      <p:sp>
        <p:nvSpPr>
          <p:cNvPr id="3" name="Flowchart: Process 2"/>
          <p:cNvSpPr/>
          <p:nvPr/>
        </p:nvSpPr>
        <p:spPr>
          <a:xfrm>
            <a:off x="2209800" y="1657350"/>
            <a:ext cx="1371600" cy="1600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124200" y="2038350"/>
            <a:ext cx="457200" cy="0"/>
          </a:xfrm>
          <a:prstGeom prst="straightConnector1">
            <a:avLst/>
          </a:prstGeom>
          <a:ln w="127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276600" y="2343150"/>
            <a:ext cx="304800" cy="0"/>
          </a:xfrm>
          <a:prstGeom prst="straightConnector1">
            <a:avLst/>
          </a:prstGeom>
          <a:ln w="127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048000" y="2571750"/>
            <a:ext cx="533400" cy="0"/>
          </a:xfrm>
          <a:prstGeom prst="straightConnector1">
            <a:avLst/>
          </a:prstGeom>
          <a:ln w="127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352800" y="2800350"/>
            <a:ext cx="228600" cy="0"/>
          </a:xfrm>
          <a:prstGeom prst="straightConnector1">
            <a:avLst/>
          </a:prstGeom>
          <a:ln w="127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048000" y="3028950"/>
            <a:ext cx="533400" cy="0"/>
          </a:xfrm>
          <a:prstGeom prst="straightConnector1">
            <a:avLst/>
          </a:prstGeom>
          <a:ln w="127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~PP2902.WAV">
            <a:hlinkClick r:id="" action="ppaction://media"/>
          </p:cNvPr>
          <p:cNvPicPr>
            <a:picLocks noRot="1" noChangeAspect="1"/>
          </p:cNvPicPr>
          <p:nvPr>
            <a:wavAudioFile r:embed="rId2" name="~PP2902.WAV"/>
          </p:nvPr>
        </p:nvPicPr>
        <p:blipFill>
          <a:blip r:embed="rId5" cstate="print"/>
          <a:stretch>
            <a:fillRect/>
          </a:stretch>
        </p:blipFill>
        <p:spPr>
          <a:xfrm>
            <a:off x="8793163" y="4792663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295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2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to add Notes in our Folder Or </a:t>
            </a:r>
            <a:r>
              <a:rPr lang="en-US" sz="3200" dirty="0" err="1" smtClean="0"/>
              <a:t>S</a:t>
            </a:r>
            <a:r>
              <a:rPr lang="en-US" sz="3200" dirty="0" err="1" smtClean="0"/>
              <a:t>ubFolder</a:t>
            </a:r>
            <a:endParaRPr lang="en-US" sz="3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i!\Pictures\Screenshots\Screenshot (32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752600" y="2876550"/>
            <a:ext cx="1295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i!\Pictures\Screenshots\Screenshot (32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0" y="3257550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i!\Pictures\Screenshots\Screenshot (32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638800" y="514350"/>
            <a:ext cx="1295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1000" y="1047750"/>
            <a:ext cx="838200" cy="762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67200" y="1581150"/>
            <a:ext cx="914400" cy="762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810000" y="2419350"/>
            <a:ext cx="4419600" cy="7810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Image + </a:t>
            </a:r>
            <a:r>
              <a:rPr lang="en-US" dirty="0" err="1" smtClean="0">
                <a:solidFill>
                  <a:srgbClr val="FF0000"/>
                </a:solidFill>
              </a:rPr>
              <a:t>Taxt</a:t>
            </a:r>
            <a:r>
              <a:rPr lang="en-US" dirty="0" smtClean="0">
                <a:solidFill>
                  <a:srgbClr val="FF0000"/>
                </a:solidFill>
              </a:rPr>
              <a:t> + Link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05200" y="3486150"/>
            <a:ext cx="533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48400" y="401955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/>
      <p:bldP spid="19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717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How to Image Copy or Past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i!\Pictures\Screenshots\Screenshot (32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819400" y="1809750"/>
            <a:ext cx="3657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!\Pictures\Screenshots\Screenshot (28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3429000" y="438150"/>
            <a:ext cx="5486400" cy="38100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i!\Pictures\Screenshots\Screenshot (32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819400" y="1885950"/>
            <a:ext cx="3505200" cy="266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i!\Pictures\Screenshots\Screenshot (32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905000" y="1200150"/>
            <a:ext cx="20574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i!\Pictures\Screenshots\Screenshot (32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743200" y="1581150"/>
            <a:ext cx="1371600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95600" y="2571750"/>
            <a:ext cx="990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i!\Pictures\Screenshots\Screenshot (32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038600" y="2343150"/>
            <a:ext cx="12954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38600" y="2724150"/>
            <a:ext cx="1295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i!\Pictures\Screenshots\Screenshot (32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i!\Pictures\Screenshots\Screenshot (33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791200" y="2495550"/>
            <a:ext cx="1066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781800" y="1733550"/>
            <a:ext cx="685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i!\Pictures\Screenshots\Screenshot (33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467600" y="1809750"/>
            <a:ext cx="685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i!\Pictures\Screenshots\Screenshot (33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953000" y="3333750"/>
            <a:ext cx="2057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800600" y="1428750"/>
            <a:ext cx="152400" cy="5334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i!\Pictures\Screenshots\Screenshot (33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505200" y="3333750"/>
            <a:ext cx="685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48400" y="386715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i!\Pictures\Screenshots\Screenshot (33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981200" y="1809750"/>
            <a:ext cx="1295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!\Pictures\Screenshots\Screenshot (28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1447800" y="819150"/>
            <a:ext cx="1752600" cy="6096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i!\Pictures\Screenshots\Screenshot (33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124200" y="1885950"/>
            <a:ext cx="381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00400" y="2266950"/>
            <a:ext cx="762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i!\Pictures\Screenshots\Screenshot (33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flipV="1">
            <a:off x="2819400" y="2647950"/>
            <a:ext cx="990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248400" y="386715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81400" y="3257550"/>
            <a:ext cx="457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Done 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Discussion 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i!\Pictures\Screenshots\Screenshot (33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600200" y="1657350"/>
            <a:ext cx="1295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i!\Pictures\Screenshots\Screenshot (33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676400" y="1657350"/>
            <a:ext cx="1066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76400" y="2419350"/>
            <a:ext cx="990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i!\Pictures\Screenshots\Screenshot (33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676400" y="2876550"/>
            <a:ext cx="1828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0" y="3028950"/>
            <a:ext cx="914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i!\Pictures\Screenshots\Screenshot (33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286000" y="3181350"/>
            <a:ext cx="1143000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0" y="3714750"/>
            <a:ext cx="11430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i!\Pictures\Screenshots\Screenshot (34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cxnSp>
        <p:nvCxnSpPr>
          <p:cNvPr id="5" name="Straight Arrow Connector 4"/>
          <p:cNvCxnSpPr/>
          <p:nvPr/>
        </p:nvCxnSpPr>
        <p:spPr>
          <a:xfrm flipH="1">
            <a:off x="4419600" y="895350"/>
            <a:ext cx="7620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419600" y="142875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53000" y="2114550"/>
            <a:ext cx="2286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i!\Pictures\Screenshots\Screenshot (34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828800" y="1047750"/>
            <a:ext cx="31242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00400" y="2571750"/>
            <a:ext cx="685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!\Pictures\Screenshots\Screenshot (27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5562600" y="438150"/>
            <a:ext cx="1295400" cy="457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i!\Pictures\Screenshots\Screenshot (34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038600" y="2114550"/>
            <a:ext cx="12192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i!\Pictures\Screenshots\Screenshot (34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505200" y="3409950"/>
            <a:ext cx="685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48400" y="394335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i!\Pictures\Screenshots\Screenshot (34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209800" y="2724150"/>
            <a:ext cx="1371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Quiz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i!\Pictures\Screenshots\Screenshot (34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0200" y="158115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438400" y="2800350"/>
            <a:ext cx="7620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i!\Pictures\Screenshots\Screenshot (34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 flipH="1">
            <a:off x="2743200" y="1200150"/>
            <a:ext cx="13716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i!\Pictures\Screenshots\Screenshot (34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 flipH="1">
            <a:off x="2895600" y="1581150"/>
            <a:ext cx="1066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i!\Pictures\Screenshots\Screenshot (34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3124200" y="2571750"/>
            <a:ext cx="83820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i!\Pictures\Screenshots\Screenshot (34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638800" y="43815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267200" y="1047750"/>
            <a:ext cx="83820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4191000" y="1581150"/>
            <a:ext cx="83820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i!\Pictures\Screenshots\Screenshot (35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657600" y="3257550"/>
            <a:ext cx="457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72200" y="379095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!\Pictures\Screenshots\Screenshot (28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0"/>
            <a:ext cx="9372600" cy="5272088"/>
          </a:xfrm>
          <a:prstGeom prst="rect">
            <a:avLst/>
          </a:prstGeom>
          <a:noFill/>
        </p:spPr>
      </p:pic>
      <p:sp>
        <p:nvSpPr>
          <p:cNvPr id="3" name="Flowchart: Process 2"/>
          <p:cNvSpPr/>
          <p:nvPr/>
        </p:nvSpPr>
        <p:spPr>
          <a:xfrm>
            <a:off x="3429000" y="1047750"/>
            <a:ext cx="1600200" cy="5334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i!\Pictures\Screenshots\Screenshot (35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47800" y="81915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752600" y="1352550"/>
            <a:ext cx="0" cy="533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286000" y="1352550"/>
            <a:ext cx="0" cy="533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43200" y="1276350"/>
            <a:ext cx="0" cy="533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i!\Pictures\Screenshots\Screenshot (35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47800" y="81915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0" y="1581150"/>
            <a:ext cx="990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i!\Pictures\Screenshots\Screenshot (35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47800" y="81915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209800" y="1962150"/>
            <a:ext cx="11430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Users\i!\Pictures\Screenshots\Screenshot (35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600200" y="438150"/>
            <a:ext cx="2057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24000" y="971550"/>
            <a:ext cx="381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24200" y="249555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781800" y="2343150"/>
            <a:ext cx="11430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57400" y="2571750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19400" y="4629150"/>
            <a:ext cx="533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i!\Pictures\Screenshots\Screenshot (35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 flipV="1">
            <a:off x="1447800" y="895350"/>
            <a:ext cx="4572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3048000" y="203835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6705600" y="1885950"/>
            <a:ext cx="11430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81200" y="2114550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743200" y="4171950"/>
            <a:ext cx="533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48200" y="4629150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C:\Users\i!\Pictures\Screenshots\Screenshot (35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47800" y="1962150"/>
            <a:ext cx="75438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05000" y="2571750"/>
            <a:ext cx="762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705600" y="590550"/>
            <a:ext cx="762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i!\Pictures\Screenshots\Screenshot (35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47800" y="81915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286000" y="2190750"/>
            <a:ext cx="11430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Users\i!\Pictures\Screenshots\Screenshot (35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 flipV="1">
            <a:off x="1447800" y="895350"/>
            <a:ext cx="4572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3048000" y="264795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6781800" y="2343150"/>
            <a:ext cx="11430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743200" y="4095750"/>
            <a:ext cx="533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Users\i!\Pictures\Screenshots\Screenshot (35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038600" y="3562350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Users\i!\Pictures\Screenshots\Screenshot (35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>
            <a:off x="3429000" y="272415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Users\i!\Pictures\Screenshots\Screenshot (35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 flipV="1">
            <a:off x="4800600" y="3867150"/>
            <a:ext cx="0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Users\i!\Pictures\Screenshots\Screenshot (36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810000" y="1809750"/>
            <a:ext cx="2819400" cy="2209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867400" y="4324350"/>
            <a:ext cx="228600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i!\Pictures\Screenshots\Screenshot (36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6324600" y="2114550"/>
            <a:ext cx="5334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 descr="C:\Users\i!\Pictures\Screenshots\Screenshot (38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5143500"/>
          </a:xfrm>
          <a:prstGeom prst="rect">
            <a:avLst/>
          </a:prstGeom>
          <a:noFill/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657600" y="1352550"/>
            <a:ext cx="5334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Users\i!\Pictures\Screenshots\Screenshot (36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144001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953000" y="3028950"/>
            <a:ext cx="1447800" cy="211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05400" y="4019550"/>
            <a:ext cx="1066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C:\Users\i!\Pictures\Screenshots\Screenshot (36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962400" y="2495550"/>
            <a:ext cx="1295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C:\Users\i!\Pictures\Screenshots\Screenshot (36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648200" y="272415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C:\Users\i!\Pictures\Screenshots\Screenshot (36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 flipH="1">
            <a:off x="2819400" y="3790950"/>
            <a:ext cx="7620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C:\Users\i!\Pictures\Screenshots\Screenshot (36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4" name="Straight Arrow Connector 3"/>
          <p:cNvCxnSpPr/>
          <p:nvPr/>
        </p:nvCxnSpPr>
        <p:spPr>
          <a:xfrm flipH="1">
            <a:off x="4191000" y="4552950"/>
            <a:ext cx="1066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C:\Users\i!\Pictures\Screenshots\Screenshot (36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 flipH="1">
            <a:off x="2743200" y="4095750"/>
            <a:ext cx="8382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19600" y="4552950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3|0.8|17.5|5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9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7|4.4|14.7|38.7|2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.4|7.3|0.2|0.3|0.3|0.2|0.2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41</Words>
  <Application>Microsoft Office PowerPoint</Application>
  <PresentationFormat>On-screen Show (16:9)</PresentationFormat>
  <Paragraphs>12</Paragraphs>
  <Slides>104</Slides>
  <Notes>0</Notes>
  <HiddenSlides>0</HiddenSlides>
  <MMClips>33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Structure </vt:lpstr>
      <vt:lpstr>Slide 10</vt:lpstr>
      <vt:lpstr>Slide 11</vt:lpstr>
      <vt:lpstr>Slide 12</vt:lpstr>
      <vt:lpstr>Slide 13</vt:lpstr>
      <vt:lpstr>How to add Content?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Course  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How to add Notes in our Folder Or SubFolder</vt:lpstr>
      <vt:lpstr>Slide 45</vt:lpstr>
      <vt:lpstr>Slide 46</vt:lpstr>
      <vt:lpstr>Image + Taxt + Link </vt:lpstr>
      <vt:lpstr>How to Image Copy or Past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Page Done </vt:lpstr>
      <vt:lpstr>Add Discussion 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Add Quiz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vijay rathore</dc:creator>
  <cp:lastModifiedBy>i!</cp:lastModifiedBy>
  <cp:revision>24</cp:revision>
  <dcterms:created xsi:type="dcterms:W3CDTF">2006-08-16T00:00:00Z</dcterms:created>
  <dcterms:modified xsi:type="dcterms:W3CDTF">2020-09-01T14:33:13Z</dcterms:modified>
</cp:coreProperties>
</file>